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  <p:sldMasterId id="2147483649" r:id="rId2"/>
  </p:sldMasterIdLst>
  <p:notesMasterIdLst>
    <p:notesMasterId r:id="rId12"/>
  </p:notesMasterIdLst>
  <p:sldIdLst>
    <p:sldId id="256" r:id="rId3"/>
    <p:sldId id="268" r:id="rId4"/>
    <p:sldId id="269" r:id="rId5"/>
    <p:sldId id="271" r:id="rId6"/>
    <p:sldId id="270" r:id="rId7"/>
    <p:sldId id="272" r:id="rId8"/>
    <p:sldId id="274" r:id="rId9"/>
    <p:sldId id="273" r:id="rId10"/>
    <p:sldId id="265" r:id="rId11"/>
  </p:sldIdLst>
  <p:sldSz cx="9144000" cy="6858000" type="screen4x3"/>
  <p:notesSz cx="6858000" cy="9144000"/>
  <p:embeddedFontLst>
    <p:embeddedFont>
      <p:font typeface="Evolver" panose="02000505000000020004" pitchFamily="2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Microsoft YaHei" panose="020B0503020204020204" pitchFamily="34" charset="-122"/>
      <p:regular r:id="rId18"/>
      <p:bold r:id="rId19"/>
    </p:embeddedFont>
    <p:embeddedFont>
      <p:font typeface="Verdana" panose="020B0604030504040204" pitchFamily="34" charset="0"/>
      <p:regular r:id="rId20"/>
      <p:bold r:id="rId21"/>
      <p:italic r:id="rId22"/>
      <p:boldItalic r:id="rId23"/>
    </p:embeddedFont>
  </p:embeddedFontLst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079" autoAdjust="0"/>
  </p:normalViewPr>
  <p:slideViewPr>
    <p:cSldViewPr>
      <p:cViewPr varScale="1">
        <p:scale>
          <a:sx n="67" d="100"/>
          <a:sy n="67" d="100"/>
        </p:scale>
        <p:origin x="-1464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6025" cy="376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026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0262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0263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865D1ED0-3C00-4D16-820B-D7A5CB6CDB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428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B1C4591-51CE-4DE8-AF0F-67A6EBBBCF89}" type="slidenum">
              <a:rPr lang="en-US"/>
              <a:pPr/>
              <a:t>1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en-US" dirty="0" smtClean="0"/>
              <a:t>Talk about what we are</a:t>
            </a:r>
            <a:r>
              <a:rPr lang="en-US" baseline="0" dirty="0" smtClean="0"/>
              <a:t> going to go over</a:t>
            </a:r>
            <a:endParaRPr lang="en-US" dirty="0" smtClean="0"/>
          </a:p>
          <a:p>
            <a:r>
              <a:rPr lang="en-US" dirty="0" smtClean="0"/>
              <a:t>CAD Files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217AFA1-191C-4717-97BB-1BD0A6507AE6}" type="slidenum">
              <a:rPr lang="en-US"/>
              <a:pPr/>
              <a:t>9</a:t>
            </a:fld>
            <a:endParaRPr lang="en-US"/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/>
              <a:t>What</a:t>
            </a:r>
            <a:r>
              <a:rPr lang="en-US" baseline="0" dirty="0" smtClean="0"/>
              <a:t> will the next step </a:t>
            </a:r>
            <a:r>
              <a:rPr lang="en-US" baseline="0" smtClean="0"/>
              <a:t>look like?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10/4/15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FRC 2468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AAA335-B859-417A-9CB2-F37E69AA08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0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10/4/15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FRC 2468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A0E7CBC-0334-4B00-9F2D-1455481D11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35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1604963"/>
            <a:ext cx="2055812" cy="4522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8213" cy="4522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10/4/15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FRC 2468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EF11EEA-C92E-4D6D-8B73-6F59985C26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68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69225" cy="1466850"/>
          </a:xfrm>
        </p:spPr>
        <p:txBody>
          <a:bodyPr/>
          <a:lstStyle>
            <a:lvl1pPr>
              <a:defRPr sz="4800">
                <a:latin typeface="Evolver" panose="02000505000000020004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0425" cy="361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10/4/15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200" y="6356350"/>
            <a:ext cx="2892425" cy="3619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FRC 2468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200" y="6356350"/>
            <a:ext cx="2130425" cy="361950"/>
          </a:xfrm>
        </p:spPr>
        <p:txBody>
          <a:bodyPr/>
          <a:lstStyle>
            <a:lvl1pPr>
              <a:defRPr/>
            </a:lvl1pPr>
          </a:lstStyle>
          <a:p>
            <a:fld id="{0608D3E3-23A3-41B4-99B2-E7081873DC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13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10/4/15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FRC 2468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733AC9F-0EDF-49F0-844B-4FEE08EEA7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448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2800">
                <a:latin typeface="Evolver" panose="02000505000000020004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>
                <a:latin typeface="Evolver" panose="02000505000000020004" pitchFamily="2" charset="0"/>
              </a:defRPr>
            </a:lvl1pPr>
          </a:lstStyle>
          <a:p>
            <a:r>
              <a:rPr lang="en-US" smtClean="0"/>
              <a:t>10/4/15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 algn="ctr">
              <a:defRPr>
                <a:latin typeface="Evolver" panose="02000505000000020004" pitchFamily="2" charset="0"/>
              </a:defRPr>
            </a:lvl1pPr>
          </a:lstStyle>
          <a:p>
            <a:r>
              <a:rPr lang="en-US" dirty="0" smtClean="0"/>
              <a:t>FRC 2468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 algn="r">
              <a:defRPr>
                <a:latin typeface="Evolver" panose="02000505000000020004" pitchFamily="2" charset="0"/>
              </a:defRPr>
            </a:lvl1pPr>
          </a:lstStyle>
          <a:p>
            <a:fld id="{B5C05E5F-4055-450E-A01C-14D16EEE41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401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10/4/15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FRC 2468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1E52A6D-BBC2-4E91-A804-A89C24C343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739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10/4/15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FRC 2468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5F4D913-10A4-4F62-800A-8AEF29C70C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59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10/4/15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FRC 2468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2F11941-282A-4A4C-91EB-BED92F7756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005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10/4/15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FRC 2468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7D5650-AA7C-4893-9271-1A7E2E1DE4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0334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10/4/15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FRC 2468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05D1295-361A-4A83-A432-61E6687955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99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10/4/15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FRC 2468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B4405D-F2D6-4950-A112-93B4C569A8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884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10/4/15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FRC 2468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E3CEB3-0167-4936-87A6-F0BB1AFE9D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21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10/4/15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FRC 2468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D2238C4-EEFD-44E5-9ED6-990F6EB6AB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6207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10/4/15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FRC 2468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EE7353B-E27D-42F3-B3B1-FA3CC6C214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6768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10/4/15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FRC 2468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98A6E21-8770-47E3-A1CB-0EF99AE76F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376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10/4/15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FRC 2468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1414809-4CD2-440E-BDDA-2E9342C495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831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10/4/15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FRC 2468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F165C7-C1B3-41E0-BF42-82A0DE2585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0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10/4/15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FRC 2468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581750D-1FAC-45F8-A5E3-ED7B306251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364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10/4/15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FRC 2468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71F89C2-0296-474C-A621-07B27F17DE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696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10/4/15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FRC 2468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33123CB-2764-4324-826C-A91DF53FCE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58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10/4/15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FRC 2468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C2916E6-6F1D-497A-8848-40DC0ED80B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439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10/4/15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FRC 2468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E943CAD-DA88-4E36-81BD-67B04B2828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26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68425"/>
            <a:ext cx="8229600" cy="411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69225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10/4/15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356350"/>
            <a:ext cx="2892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FRC 2468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5320EED-59D6-4631-8CA8-E63429C0629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2" r:id="rId12"/>
  </p:sldLayoutIdLst>
  <p:hf hdr="0"/>
  <p:txStyles>
    <p:titleStyle>
      <a:lvl1pPr algn="l" defTabSz="457200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57200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2pPr>
      <a:lvl3pPr marL="1143000" indent="-228600" algn="l" defTabSz="457200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3pPr>
      <a:lvl4pPr marL="1600200" indent="-228600" algn="l" defTabSz="457200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4pPr>
      <a:lvl5pPr marL="2057400" indent="-228600" algn="l" defTabSz="457200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l" defTabSz="457200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l" defTabSz="457200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l" defTabSz="457200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l" defTabSz="457200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57200" rtl="0" eaLnBrk="1" fontAlgn="base" hangingPunct="1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9310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US" smtClean="0"/>
              <a:t>10/4/15</a:t>
            </a: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356350"/>
            <a:ext cx="2892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US"/>
              <a:t>FRC 2468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fld id="{1CAE79E7-AA93-492E-B539-2390D76467A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700" y="381000"/>
            <a:ext cx="1828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457200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2pPr>
      <a:lvl3pPr marL="1143000" indent="-228600" algn="l" defTabSz="457200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3pPr>
      <a:lvl4pPr marL="1600200" indent="-228600" algn="l" defTabSz="457200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4pPr>
      <a:lvl5pPr marL="2057400" indent="-228600" algn="l" defTabSz="457200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l" defTabSz="457200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l" defTabSz="457200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l" defTabSz="457200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l" defTabSz="457200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57200" rtl="0" fontAlgn="base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fontAlgn="base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fontAlgn="base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693988"/>
            <a:ext cx="7772400" cy="1470025"/>
          </a:xfrm>
          <a:ln/>
        </p:spPr>
        <p:txBody>
          <a:bodyPr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400" dirty="0" smtClean="0">
                <a:latin typeface="Evolver" charset="0"/>
              </a:rPr>
              <a:t>SHEET METAL CONSTRUCTION</a:t>
            </a:r>
            <a:endParaRPr lang="en-US" sz="4400" dirty="0">
              <a:latin typeface="Evolver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>
                <a:latin typeface="Evolver" panose="02000505000000020004" pitchFamily="2" charset="0"/>
              </a:rPr>
              <a:t>10/4/15</a:t>
            </a:r>
            <a:endParaRPr lang="en-US" dirty="0">
              <a:latin typeface="Evolver" panose="02000505000000020004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Evolver" panose="02000505000000020004" pitchFamily="2" charset="0"/>
              </a:rPr>
              <a:t>FRC 2468</a:t>
            </a:r>
            <a:endParaRPr lang="en-US" dirty="0">
              <a:latin typeface="Evolver" panose="02000505000000020004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608D3E3-23A3-41B4-99B2-E7081873DC57}" type="slidenum">
              <a:rPr lang="en-US" smtClean="0">
                <a:latin typeface="Evolver" panose="02000505000000020004" pitchFamily="2" charset="0"/>
              </a:rPr>
              <a:pPr algn="r"/>
              <a:t>1</a:t>
            </a:fld>
            <a:endParaRPr lang="en-US" dirty="0">
              <a:latin typeface="Evolver" panose="02000505000000020004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Sheet metal?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Sheets of metal!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Varying thicknesses</a:t>
            </a:r>
            <a:endParaRPr lang="en-US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0.0625”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0.090”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0.125”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Wide range of uses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10/4/15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FRC 2468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B5C05E5F-4055-450E-A01C-14D16EEE414F}" type="slidenum">
              <a:rPr lang="en-US" smtClean="0"/>
              <a:pPr algn="r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60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sheet metal?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Versatile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u="sng" dirty="0" smtClean="0"/>
              <a:t>Light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Cheap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Fast (with the right machines)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10/4/15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FRC 2468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B5C05E5F-4055-450E-A01C-14D16EEE414F}" type="slidenum">
              <a:rPr lang="en-US" smtClean="0"/>
              <a:pPr algn="r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34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148: Batman and Robin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18" y="1600200"/>
            <a:ext cx="7878189" cy="4522788"/>
          </a:xfrm>
        </p:spPr>
      </p:pic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10/4/15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FRC 2468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5C05E5F-4055-450E-A01C-14D16EEE414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61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not use sheet metal?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More difficult to use than other methods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Requires a sponsor for larger sheet metal assemblies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More difficult to repair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10/4/15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FRC 2468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B5C05E5F-4055-450E-A01C-14D16EEE414F}" type="slidenum">
              <a:rPr lang="en-US" smtClean="0"/>
              <a:pPr algn="r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1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Layout based </a:t>
            </a:r>
            <a:r>
              <a:rPr lang="en-US" dirty="0"/>
              <a:t>part: https://www.youtube.com/watch?v=k5OLCc1Uv24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Profile based </a:t>
            </a:r>
            <a:r>
              <a:rPr lang="en-US" dirty="0" smtClean="0"/>
              <a:t>part:</a:t>
            </a:r>
          </a:p>
          <a:p>
            <a:pPr marL="0" indent="0"/>
            <a:r>
              <a:rPr lang="en-US" dirty="0" smtClean="0"/>
              <a:t>	https</a:t>
            </a:r>
            <a:r>
              <a:rPr lang="en-US" dirty="0"/>
              <a:t>://www.youtube.com/watch?v=CaLFRr8b_Yg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Lightening pattern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10/4/15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FRC 2468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5C05E5F-4055-450E-A01C-14D16EEE414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57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Double-C Channel Tube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10/4/15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FRC 2468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5C05E5F-4055-450E-A01C-14D16EEE414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66800"/>
            <a:ext cx="4572000" cy="318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1248544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895600"/>
            <a:ext cx="3970137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05000" y="4650635"/>
            <a:ext cx="2590800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0.090” Thickness</a:t>
            </a:r>
            <a:endParaRPr lang="en-US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84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FRC 1114 </a:t>
            </a:r>
            <a:r>
              <a:rPr lang="en-US" dirty="0" err="1" smtClean="0"/>
              <a:t>Solidworks</a:t>
            </a:r>
            <a:r>
              <a:rPr lang="en-US" dirty="0" smtClean="0"/>
              <a:t> Seminar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Sheet metal drive-base step-by-step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On </a:t>
            </a:r>
            <a:r>
              <a:rPr lang="en-US" dirty="0" err="1" smtClean="0"/>
              <a:t>youtube</a:t>
            </a:r>
            <a:r>
              <a:rPr lang="en-US" dirty="0" smtClean="0"/>
              <a:t>, look up “</a:t>
            </a:r>
            <a:r>
              <a:rPr lang="en-US" dirty="0" err="1" smtClean="0"/>
              <a:t>Simbot</a:t>
            </a:r>
            <a:r>
              <a:rPr lang="en-US" dirty="0" smtClean="0"/>
              <a:t> SolidWorks Series 6.1”</a:t>
            </a:r>
          </a:p>
          <a:p>
            <a:endParaRPr lang="en-US" dirty="0"/>
          </a:p>
          <a:p>
            <a:r>
              <a:rPr lang="en-US" dirty="0" smtClean="0"/>
              <a:t>https</a:t>
            </a:r>
            <a:r>
              <a:rPr lang="en-US" dirty="0"/>
              <a:t>://www.youtube.com/watch?v=e-KlNitYwbY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10/4/15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FRC 2468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5C05E5F-4055-450E-A01C-14D16EEE414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95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2552700"/>
            <a:ext cx="6400800" cy="1752600"/>
          </a:xfrm>
          <a:ln/>
        </p:spPr>
        <p:txBody>
          <a:bodyPr lIns="90000" tIns="45000" rIns="90000" bIns="45000"/>
          <a:lstStyle/>
          <a:p>
            <a:pPr marL="0" indent="0" algn="ctr">
              <a:lnSpc>
                <a:spcPct val="100000"/>
              </a:lnSpc>
              <a:spcAft>
                <a:spcPct val="0"/>
              </a:spcAft>
              <a:buClrTx/>
              <a:buFontTx/>
              <a:buNone/>
              <a:tabLst>
                <a:tab pos="0" algn="l"/>
                <a:tab pos="112713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</a:tabLst>
            </a:pPr>
            <a:r>
              <a:rPr lang="en-US" sz="4400">
                <a:latin typeface="Evolver" charset="0"/>
              </a:rPr>
              <a:t>FRC</a:t>
            </a:r>
            <a:r>
              <a:rPr lang="en-US" sz="4400">
                <a:solidFill>
                  <a:srgbClr val="0000FF"/>
                </a:solidFill>
                <a:latin typeface="Evolver" charset="0"/>
              </a:rPr>
              <a:t>2468</a:t>
            </a:r>
            <a:r>
              <a:rPr lang="en-US" sz="4400">
                <a:latin typeface="Evolver" charset="0"/>
              </a:rPr>
              <a:t>.org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>
                <a:latin typeface="Evolver" panose="02000505000000020004" pitchFamily="2" charset="0"/>
              </a:rPr>
              <a:t>10/4/15</a:t>
            </a:r>
            <a:endParaRPr lang="en-US" dirty="0">
              <a:latin typeface="Evolver" panose="02000505000000020004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Evolver" panose="02000505000000020004" pitchFamily="2" charset="0"/>
              </a:rPr>
              <a:t>FRC 2468</a:t>
            </a:r>
            <a:endParaRPr lang="en-US" dirty="0">
              <a:latin typeface="Evolver" panose="02000505000000020004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608D3E3-23A3-41B4-99B2-E7081873DC57}" type="slidenum">
              <a:rPr lang="en-US" smtClean="0">
                <a:latin typeface="Evolver" panose="02000505000000020004" pitchFamily="2" charset="0"/>
              </a:rPr>
              <a:pPr algn="r"/>
              <a:t>9</a:t>
            </a:fld>
            <a:endParaRPr lang="en-US" dirty="0">
              <a:latin typeface="Evolver" panose="02000505000000020004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468Apprecia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2468Appreciae</Template>
  <TotalTime>68</TotalTime>
  <Words>167</Words>
  <Application>Microsoft Office PowerPoint</Application>
  <PresentationFormat>On-screen Show (4:3)</PresentationFormat>
  <Paragraphs>63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Times New Roman</vt:lpstr>
      <vt:lpstr>Evolver</vt:lpstr>
      <vt:lpstr>Calibri</vt:lpstr>
      <vt:lpstr>Microsoft YaHei</vt:lpstr>
      <vt:lpstr>Verdana</vt:lpstr>
      <vt:lpstr>2468Appreciae</vt:lpstr>
      <vt:lpstr>Office Theme</vt:lpstr>
      <vt:lpstr>SHEET METAL CONSTRUCTION</vt:lpstr>
      <vt:lpstr>What is Sheet metal?</vt:lpstr>
      <vt:lpstr>Why use sheet metal?</vt:lpstr>
      <vt:lpstr>148: Batman and Robin</vt:lpstr>
      <vt:lpstr>Why not use sheet metal?</vt:lpstr>
      <vt:lpstr>Demonstration</vt:lpstr>
      <vt:lpstr>Double-C Channel Tube</vt:lpstr>
      <vt:lpstr>FRC 1114 Solidworks Seminar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SHEET METAL CONSTRUCTION</dc:title>
  <dc:creator>Lewis</dc:creator>
  <cp:lastModifiedBy>bluehawk178</cp:lastModifiedBy>
  <cp:revision>6</cp:revision>
  <cp:lastPrinted>1601-01-01T00:00:00Z</cp:lastPrinted>
  <dcterms:created xsi:type="dcterms:W3CDTF">2015-12-02T05:15:42Z</dcterms:created>
  <dcterms:modified xsi:type="dcterms:W3CDTF">2015-12-09T04:22:05Z</dcterms:modified>
</cp:coreProperties>
</file>